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1" r:id="rId9"/>
    <p:sldId id="266" r:id="rId10"/>
    <p:sldId id="265" r:id="rId11"/>
    <p:sldId id="268" r:id="rId12"/>
    <p:sldId id="267" r:id="rId13"/>
    <p:sldId id="269" r:id="rId14"/>
    <p:sldId id="264" r:id="rId15"/>
    <p:sldId id="270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5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1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095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74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502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0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96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250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70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6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526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4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30B2D1A-61C2-4B2E-B003-91081F17E485}" type="datetimeFigureOut">
              <a:rPr lang="es-CL" smtClean="0"/>
              <a:t>04-12-2017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13A8033-9807-4FD3-BD03-9552388508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10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SPORT, SPORT, SPORT!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44344" y="4960137"/>
            <a:ext cx="3581400" cy="1463040"/>
          </a:xfrm>
        </p:spPr>
        <p:txBody>
          <a:bodyPr/>
          <a:lstStyle/>
          <a:p>
            <a:r>
              <a:rPr lang="es-CL" dirty="0"/>
              <a:t>Instituto Nacional Gral. J. M. Carrera</a:t>
            </a:r>
          </a:p>
          <a:p>
            <a:r>
              <a:rPr lang="es-CL" dirty="0"/>
              <a:t>Departamento de Alemán</a:t>
            </a:r>
          </a:p>
          <a:p>
            <a:r>
              <a:rPr lang="es-CL" dirty="0"/>
              <a:t>Primeros medios</a:t>
            </a:r>
          </a:p>
          <a:p>
            <a:r>
              <a:rPr lang="es-CL" dirty="0" err="1"/>
              <a:t>Herr</a:t>
            </a:r>
            <a:r>
              <a:rPr lang="es-CL" dirty="0"/>
              <a:t> Felipe Espinosa Silva</a:t>
            </a:r>
          </a:p>
          <a:p>
            <a:endParaRPr lang="es-CL" dirty="0"/>
          </a:p>
        </p:txBody>
      </p:sp>
      <p:pic>
        <p:nvPicPr>
          <p:cNvPr id="1026" name="Picture 2" descr="https://ec.europa.eu/sport/sites/sport/files/shutterstock_304691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5" b="8753"/>
          <a:stretch/>
        </p:blipFill>
        <p:spPr bwMode="auto">
          <a:xfrm>
            <a:off x="0" y="0"/>
            <a:ext cx="12192000" cy="46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2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7771" y="1964768"/>
            <a:ext cx="972007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5400" i="1" dirty="0" err="1"/>
              <a:t>treiben</a:t>
            </a:r>
            <a:endParaRPr lang="es-CL" sz="5400" i="1" dirty="0"/>
          </a:p>
          <a:p>
            <a:pPr marL="0" indent="0">
              <a:buNone/>
            </a:pPr>
            <a:r>
              <a:rPr lang="es-CL" sz="2800" dirty="0" err="1"/>
              <a:t>ich</a:t>
            </a:r>
            <a:r>
              <a:rPr lang="es-CL" sz="2800" dirty="0"/>
              <a:t> </a:t>
            </a:r>
            <a:r>
              <a:rPr lang="es-CL" sz="2800" dirty="0" err="1"/>
              <a:t>treib</a:t>
            </a:r>
            <a:r>
              <a:rPr lang="es-CL" sz="2800" dirty="0" err="1">
                <a:solidFill>
                  <a:srgbClr val="FF0000"/>
                </a:solidFill>
              </a:rPr>
              <a:t>e</a:t>
            </a:r>
            <a:r>
              <a:rPr lang="es-CL" sz="2800" dirty="0"/>
              <a:t> </a:t>
            </a:r>
          </a:p>
          <a:p>
            <a:pPr marL="0" indent="0">
              <a:buNone/>
            </a:pPr>
            <a:r>
              <a:rPr lang="es-CL" sz="2800" dirty="0"/>
              <a:t>du </a:t>
            </a:r>
            <a:r>
              <a:rPr lang="es-CL" sz="2800" dirty="0" err="1"/>
              <a:t>treib</a:t>
            </a:r>
            <a:r>
              <a:rPr lang="es-CL" sz="2800" dirty="0" err="1">
                <a:solidFill>
                  <a:srgbClr val="FF0000"/>
                </a:solidFill>
              </a:rPr>
              <a:t>st</a:t>
            </a:r>
            <a:endParaRPr lang="es-CL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sz="2800" dirty="0" err="1"/>
              <a:t>er</a:t>
            </a:r>
            <a:r>
              <a:rPr lang="es-CL" sz="2800" dirty="0"/>
              <a:t>, </a:t>
            </a:r>
            <a:r>
              <a:rPr lang="es-CL" sz="2800" dirty="0" err="1"/>
              <a:t>sie</a:t>
            </a:r>
            <a:r>
              <a:rPr lang="es-CL" sz="2800" dirty="0"/>
              <a:t>, es </a:t>
            </a:r>
            <a:r>
              <a:rPr lang="es-CL" sz="2800" dirty="0" err="1"/>
              <a:t>treib</a:t>
            </a:r>
            <a:r>
              <a:rPr lang="es-CL" sz="2800" dirty="0" err="1">
                <a:solidFill>
                  <a:srgbClr val="FF0000"/>
                </a:solidFill>
              </a:rPr>
              <a:t>t</a:t>
            </a:r>
            <a:endParaRPr lang="es-CL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sz="2800" dirty="0" err="1"/>
              <a:t>wir</a:t>
            </a:r>
            <a:r>
              <a:rPr lang="es-CL" sz="2800" dirty="0"/>
              <a:t> </a:t>
            </a:r>
            <a:r>
              <a:rPr lang="es-CL" sz="2800" dirty="0" err="1"/>
              <a:t>treib</a:t>
            </a:r>
            <a:r>
              <a:rPr lang="es-CL" sz="2800" dirty="0" err="1">
                <a:solidFill>
                  <a:srgbClr val="FF0000"/>
                </a:solidFill>
              </a:rPr>
              <a:t>en</a:t>
            </a:r>
            <a:endParaRPr lang="es-CL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sz="2800" dirty="0" err="1"/>
              <a:t>ihr</a:t>
            </a:r>
            <a:r>
              <a:rPr lang="es-CL" sz="2800" dirty="0"/>
              <a:t> </a:t>
            </a:r>
            <a:r>
              <a:rPr lang="es-CL" sz="2800" dirty="0" err="1"/>
              <a:t>treib</a:t>
            </a:r>
            <a:r>
              <a:rPr lang="es-CL" sz="2800" dirty="0" err="1">
                <a:solidFill>
                  <a:srgbClr val="FF0000"/>
                </a:solidFill>
              </a:rPr>
              <a:t>t</a:t>
            </a:r>
            <a:endParaRPr lang="es-CL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sz="2800" dirty="0" err="1"/>
              <a:t>Sie</a:t>
            </a:r>
            <a:r>
              <a:rPr lang="es-CL" sz="2800" dirty="0"/>
              <a:t> </a:t>
            </a:r>
            <a:r>
              <a:rPr lang="es-CL" sz="2800" dirty="0" err="1"/>
              <a:t>treib</a:t>
            </a:r>
            <a:r>
              <a:rPr lang="es-CL" sz="2800" dirty="0" err="1">
                <a:solidFill>
                  <a:srgbClr val="FF0000"/>
                </a:solidFill>
              </a:rPr>
              <a:t>en</a:t>
            </a:r>
            <a:endParaRPr lang="es-CL" sz="2800" dirty="0">
              <a:solidFill>
                <a:srgbClr val="FF000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034B4EA-AD62-46ED-80FB-1A1222807D45}"/>
              </a:ext>
            </a:extLst>
          </p:cNvPr>
          <p:cNvSpPr txBox="1">
            <a:spLocks/>
          </p:cNvSpPr>
          <p:nvPr/>
        </p:nvSpPr>
        <p:spPr>
          <a:xfrm>
            <a:off x="3278633" y="2641599"/>
            <a:ext cx="8646668" cy="97790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s-CL" sz="5400" i="1" dirty="0" err="1"/>
              <a:t>Meine</a:t>
            </a:r>
            <a:r>
              <a:rPr lang="es-CL" sz="5400" i="1" dirty="0"/>
              <a:t> </a:t>
            </a:r>
            <a:r>
              <a:rPr lang="es-CL" sz="5400" i="1" dirty="0" err="1"/>
              <a:t>Freunde</a:t>
            </a:r>
            <a:r>
              <a:rPr lang="es-CL" sz="5400" i="1" dirty="0"/>
              <a:t> </a:t>
            </a:r>
            <a:r>
              <a:rPr lang="es-CL" sz="5400" i="1" dirty="0" err="1"/>
              <a:t>treiben</a:t>
            </a:r>
            <a:r>
              <a:rPr lang="es-CL" sz="5400" i="1" dirty="0"/>
              <a:t> Sport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8536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503006" y="92475"/>
            <a:ext cx="11263745" cy="63613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s-CL" sz="8800" i="1" dirty="0" err="1"/>
              <a:t>der</a:t>
            </a:r>
            <a:r>
              <a:rPr lang="es-CL" sz="8800" i="1" dirty="0"/>
              <a:t> </a:t>
            </a:r>
            <a:r>
              <a:rPr lang="es-CL" sz="8800" i="1" dirty="0" err="1"/>
              <a:t>Profisportler</a:t>
            </a:r>
            <a:endParaRPr lang="es-CL" sz="4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6B1BC-8952-4DFD-A216-8604CAB31590}"/>
              </a:ext>
            </a:extLst>
          </p:cNvPr>
          <p:cNvSpPr txBox="1"/>
          <p:nvPr/>
        </p:nvSpPr>
        <p:spPr>
          <a:xfrm>
            <a:off x="198783" y="5645426"/>
            <a:ext cx="1184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Usain Bolt </a:t>
            </a:r>
            <a:r>
              <a:rPr lang="es-CL" sz="3600" dirty="0" err="1"/>
              <a:t>ist</a:t>
            </a:r>
            <a:r>
              <a:rPr lang="es-CL" sz="3600" dirty="0"/>
              <a:t> </a:t>
            </a:r>
            <a:r>
              <a:rPr lang="es-CL" sz="3600" dirty="0" err="1"/>
              <a:t>ein</a:t>
            </a:r>
            <a:r>
              <a:rPr lang="es-CL" sz="3600" dirty="0"/>
              <a:t> </a:t>
            </a:r>
            <a:r>
              <a:rPr lang="es-CL" sz="3600" u="sng" dirty="0" err="1"/>
              <a:t>Profisportler</a:t>
            </a:r>
            <a:r>
              <a:rPr lang="es-CL" sz="3600" u="sng" dirty="0"/>
              <a:t>.</a:t>
            </a:r>
            <a:endParaRPr lang="es-CL" sz="1600" u="sng" dirty="0"/>
          </a:p>
        </p:txBody>
      </p:sp>
      <p:pic>
        <p:nvPicPr>
          <p:cNvPr id="1026" name="Picture 2" descr="http://radiocentrodeportes.com/wp-content/uploads/2017/08/usain-bolt-2.jpg">
            <a:extLst>
              <a:ext uri="{FF2B5EF4-FFF2-40B4-BE49-F238E27FC236}">
                <a16:creationId xmlns:a16="http://schemas.microsoft.com/office/drawing/2014/main" id="{78B31012-0A55-4896-A0ED-F1A118FA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08" y="3060733"/>
            <a:ext cx="4505739" cy="27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503006" y="92475"/>
            <a:ext cx="11263745" cy="63613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s-CL" sz="8800" i="1" dirty="0"/>
              <a:t>die </a:t>
            </a:r>
            <a:r>
              <a:rPr lang="es-CL" sz="8800" i="1" dirty="0" err="1"/>
              <a:t>Mannschaft</a:t>
            </a:r>
            <a:endParaRPr lang="es-CL" sz="4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FC22AD-895F-4CD9-81CF-D50C58A4C0C9}"/>
              </a:ext>
            </a:extLst>
          </p:cNvPr>
          <p:cNvSpPr txBox="1"/>
          <p:nvPr/>
        </p:nvSpPr>
        <p:spPr>
          <a:xfrm>
            <a:off x="0" y="5645426"/>
            <a:ext cx="1233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Messi </a:t>
            </a:r>
            <a:r>
              <a:rPr lang="es-CL" sz="3600" dirty="0" err="1"/>
              <a:t>spielt</a:t>
            </a:r>
            <a:r>
              <a:rPr lang="es-CL" sz="3600" dirty="0"/>
              <a:t> </a:t>
            </a:r>
            <a:r>
              <a:rPr lang="de-DE" sz="3600" dirty="0"/>
              <a:t>Fußball</a:t>
            </a:r>
            <a:r>
              <a:rPr lang="es-CL" sz="3600" dirty="0"/>
              <a:t> in </a:t>
            </a:r>
            <a:r>
              <a:rPr lang="es-CL" sz="3600" dirty="0" err="1"/>
              <a:t>der</a:t>
            </a:r>
            <a:r>
              <a:rPr lang="es-CL" sz="3600" dirty="0"/>
              <a:t> </a:t>
            </a:r>
            <a:r>
              <a:rPr lang="es-CL" sz="3600" dirty="0" err="1"/>
              <a:t>National</a:t>
            </a:r>
            <a:r>
              <a:rPr lang="es-CL" sz="3600" u="sng" dirty="0" err="1"/>
              <a:t>mannschaft</a:t>
            </a:r>
            <a:r>
              <a:rPr lang="es-CL" sz="3600" dirty="0"/>
              <a:t> </a:t>
            </a:r>
            <a:r>
              <a:rPr lang="es-CL" sz="3600" dirty="0" err="1"/>
              <a:t>von</a:t>
            </a:r>
            <a:r>
              <a:rPr lang="es-CL" sz="3600" dirty="0"/>
              <a:t> </a:t>
            </a:r>
            <a:r>
              <a:rPr lang="es-CL" sz="3600" dirty="0" err="1"/>
              <a:t>Argentinien</a:t>
            </a:r>
            <a:r>
              <a:rPr lang="es-CL" sz="3600" dirty="0"/>
              <a:t>.</a:t>
            </a:r>
            <a:r>
              <a:rPr lang="es-CL" sz="1600" dirty="0"/>
              <a:t> </a:t>
            </a:r>
          </a:p>
        </p:txBody>
      </p:sp>
      <p:pic>
        <p:nvPicPr>
          <p:cNvPr id="1026" name="Picture 2" descr="https://www.sport.es/es/ext_resources/especiales/mundial-2014/equipo/foto-argentina.jpg">
            <a:extLst>
              <a:ext uri="{FF2B5EF4-FFF2-40B4-BE49-F238E27FC236}">
                <a16:creationId xmlns:a16="http://schemas.microsoft.com/office/drawing/2014/main" id="{A288B50A-F1EC-4CA9-8E7D-E68DAF30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53" y="3080170"/>
            <a:ext cx="4286250" cy="25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503006" y="92475"/>
            <a:ext cx="11263745" cy="63613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s-CL" sz="8800" i="1" dirty="0" err="1"/>
              <a:t>der</a:t>
            </a:r>
            <a:r>
              <a:rPr lang="es-CL" sz="8800" i="1" dirty="0"/>
              <a:t> </a:t>
            </a:r>
            <a:r>
              <a:rPr lang="es-CL" sz="8800" i="1" dirty="0" err="1"/>
              <a:t>Lieblingssport</a:t>
            </a:r>
            <a:endParaRPr lang="es-CL" sz="4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4EFE58-0788-4367-860C-E93DFE0FF20E}"/>
              </a:ext>
            </a:extLst>
          </p:cNvPr>
          <p:cNvSpPr txBox="1"/>
          <p:nvPr/>
        </p:nvSpPr>
        <p:spPr>
          <a:xfrm>
            <a:off x="198783" y="5645426"/>
            <a:ext cx="1184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err="1"/>
              <a:t>Der</a:t>
            </a:r>
            <a:r>
              <a:rPr lang="es-CL" sz="3600" dirty="0"/>
              <a:t> </a:t>
            </a:r>
            <a:r>
              <a:rPr lang="es-CL" sz="3600" dirty="0" err="1"/>
              <a:t>Lieblingssport</a:t>
            </a:r>
            <a:r>
              <a:rPr lang="es-CL" sz="3600" dirty="0"/>
              <a:t> </a:t>
            </a:r>
            <a:r>
              <a:rPr lang="es-CL" sz="3600" dirty="0" err="1"/>
              <a:t>von</a:t>
            </a:r>
            <a:r>
              <a:rPr lang="es-CL" sz="3600" dirty="0"/>
              <a:t> Tomás González </a:t>
            </a:r>
            <a:r>
              <a:rPr lang="es-CL" sz="3600" dirty="0" err="1"/>
              <a:t>ist</a:t>
            </a:r>
            <a:r>
              <a:rPr lang="es-CL" sz="3600" dirty="0"/>
              <a:t> </a:t>
            </a:r>
            <a:r>
              <a:rPr lang="es-CL" sz="3600" dirty="0" err="1"/>
              <a:t>Gymnastik</a:t>
            </a:r>
            <a:r>
              <a:rPr lang="es-CL" sz="3600" dirty="0"/>
              <a:t>.</a:t>
            </a:r>
            <a:endParaRPr lang="es-CL" sz="1600" dirty="0"/>
          </a:p>
        </p:txBody>
      </p:sp>
      <p:pic>
        <p:nvPicPr>
          <p:cNvPr id="2050" name="Picture 2" descr="http://farodeportivo.s3-sa-east-1.amazonaws.com/wp-content/uploads/2015/12/15014701/tomas-gonzalez.jpg">
            <a:extLst>
              <a:ext uri="{FF2B5EF4-FFF2-40B4-BE49-F238E27FC236}">
                <a16:creationId xmlns:a16="http://schemas.microsoft.com/office/drawing/2014/main" id="{FD5FD549-B8B1-46BE-9F50-0601BD4D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52" y="3160459"/>
            <a:ext cx="3885096" cy="25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503006" y="92475"/>
            <a:ext cx="11263745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s-CL" sz="5400" i="1" dirty="0"/>
              <a:t>Interview: </a:t>
            </a:r>
            <a:r>
              <a:rPr lang="es-CL" sz="5400" i="1" dirty="0" err="1"/>
              <a:t>schreib</a:t>
            </a:r>
            <a:r>
              <a:rPr lang="es-CL" sz="5400" i="1" dirty="0"/>
              <a:t> die </a:t>
            </a:r>
            <a:r>
              <a:rPr lang="es-CL" sz="5400" i="1" dirty="0" err="1"/>
              <a:t>Antworten</a:t>
            </a:r>
            <a:r>
              <a:rPr lang="es-CL" sz="5400" i="1" dirty="0"/>
              <a:t> </a:t>
            </a:r>
            <a:r>
              <a:rPr lang="es-CL" sz="5400" i="1" dirty="0" err="1"/>
              <a:t>auf</a:t>
            </a:r>
            <a:r>
              <a:rPr lang="es-CL" sz="5400" i="1" dirty="0"/>
              <a:t> die </a:t>
            </a:r>
            <a:r>
              <a:rPr lang="es-CL" sz="5400" i="1" dirty="0" err="1"/>
              <a:t>Fragen</a:t>
            </a:r>
            <a:r>
              <a:rPr lang="es-CL" sz="5400" i="1" dirty="0"/>
              <a:t> </a:t>
            </a:r>
            <a:r>
              <a:rPr lang="es-CL" sz="5400" i="1" dirty="0" err="1"/>
              <a:t>wie</a:t>
            </a:r>
            <a:r>
              <a:rPr lang="es-CL" sz="5400" i="1" dirty="0"/>
              <a:t> </a:t>
            </a:r>
            <a:r>
              <a:rPr lang="es-CL" sz="5400" i="1" dirty="0" err="1"/>
              <a:t>im</a:t>
            </a:r>
            <a:r>
              <a:rPr lang="es-CL" sz="5400" i="1" dirty="0"/>
              <a:t> </a:t>
            </a:r>
            <a:r>
              <a:rPr lang="es-CL" sz="5400" i="1" dirty="0" err="1"/>
              <a:t>Beispiel</a:t>
            </a:r>
            <a:r>
              <a:rPr lang="es-CL" sz="5400" i="1" dirty="0"/>
              <a:t>. </a:t>
            </a:r>
            <a:endParaRPr lang="es-CL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DAEF67-700A-4ABB-8561-371BA7C41C56}"/>
              </a:ext>
            </a:extLst>
          </p:cNvPr>
          <p:cNvSpPr txBox="1"/>
          <p:nvPr/>
        </p:nvSpPr>
        <p:spPr>
          <a:xfrm>
            <a:off x="198783" y="4273827"/>
            <a:ext cx="3776294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Treibst</a:t>
            </a:r>
            <a:r>
              <a:rPr lang="es-CL" sz="2000" dirty="0"/>
              <a:t> du Sport?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Was</a:t>
            </a:r>
            <a:r>
              <a:rPr lang="es-CL" sz="2000" dirty="0"/>
              <a:t> </a:t>
            </a:r>
            <a:r>
              <a:rPr lang="es-CL" sz="2000" dirty="0" err="1"/>
              <a:t>kannst</a:t>
            </a:r>
            <a:r>
              <a:rPr lang="es-CL" sz="2000" dirty="0"/>
              <a:t> du </a:t>
            </a:r>
            <a:r>
              <a:rPr lang="es-CL" sz="2000" dirty="0" err="1"/>
              <a:t>sehr</a:t>
            </a:r>
            <a:r>
              <a:rPr lang="es-CL" sz="2000" dirty="0"/>
              <a:t> </a:t>
            </a:r>
            <a:r>
              <a:rPr lang="es-CL" sz="2000" dirty="0" err="1"/>
              <a:t>gut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Was</a:t>
            </a:r>
            <a:r>
              <a:rPr lang="es-CL" sz="2000" dirty="0"/>
              <a:t> </a:t>
            </a:r>
            <a:r>
              <a:rPr lang="es-CL" sz="2000" dirty="0" err="1"/>
              <a:t>kannst</a:t>
            </a:r>
            <a:r>
              <a:rPr lang="es-CL" sz="2000" dirty="0"/>
              <a:t> du </a:t>
            </a:r>
            <a:r>
              <a:rPr lang="es-CL" sz="2000" dirty="0" err="1"/>
              <a:t>nicht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Was</a:t>
            </a:r>
            <a:r>
              <a:rPr lang="es-CL" sz="2000" dirty="0"/>
              <a:t> </a:t>
            </a:r>
            <a:r>
              <a:rPr lang="es-CL" sz="2000" dirty="0" err="1"/>
              <a:t>ist</a:t>
            </a:r>
            <a:r>
              <a:rPr lang="es-CL" sz="2000" dirty="0"/>
              <a:t> </a:t>
            </a:r>
            <a:r>
              <a:rPr lang="es-CL" sz="2000" dirty="0" err="1"/>
              <a:t>dein</a:t>
            </a:r>
            <a:r>
              <a:rPr lang="es-CL" sz="2000" dirty="0"/>
              <a:t> </a:t>
            </a:r>
            <a:r>
              <a:rPr lang="es-CL" sz="2000" dirty="0" err="1"/>
              <a:t>Lieblingssport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Spielst</a:t>
            </a:r>
            <a:r>
              <a:rPr lang="es-CL" sz="2000" dirty="0"/>
              <a:t> du in </a:t>
            </a:r>
            <a:r>
              <a:rPr lang="es-CL" sz="2000" dirty="0" err="1"/>
              <a:t>einer</a:t>
            </a:r>
            <a:r>
              <a:rPr lang="es-CL" sz="2000" dirty="0"/>
              <a:t> </a:t>
            </a:r>
            <a:r>
              <a:rPr lang="es-CL" sz="2000" dirty="0" err="1"/>
              <a:t>Mannschaft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Willst</a:t>
            </a:r>
            <a:r>
              <a:rPr lang="es-CL" sz="2000" dirty="0"/>
              <a:t> du </a:t>
            </a:r>
            <a:r>
              <a:rPr lang="es-CL" sz="2000" dirty="0" err="1"/>
              <a:t>Profisportler</a:t>
            </a:r>
            <a:r>
              <a:rPr lang="es-CL" sz="2000" dirty="0"/>
              <a:t> </a:t>
            </a:r>
            <a:r>
              <a:rPr lang="es-CL" sz="2000" dirty="0" err="1"/>
              <a:t>werden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Wie</a:t>
            </a:r>
            <a:r>
              <a:rPr lang="es-CL" sz="2000" dirty="0"/>
              <a:t> </a:t>
            </a:r>
            <a:r>
              <a:rPr lang="es-CL" sz="2000" dirty="0" err="1"/>
              <a:t>oft</a:t>
            </a:r>
            <a:r>
              <a:rPr lang="es-CL" sz="2000" dirty="0"/>
              <a:t> </a:t>
            </a:r>
            <a:r>
              <a:rPr lang="es-CL" sz="2000" dirty="0" err="1"/>
              <a:t>musst</a:t>
            </a:r>
            <a:r>
              <a:rPr lang="es-CL" sz="2000" dirty="0"/>
              <a:t> du </a:t>
            </a:r>
            <a:r>
              <a:rPr lang="es-CL" sz="2000" dirty="0" err="1"/>
              <a:t>trainieren</a:t>
            </a:r>
            <a:r>
              <a:rPr lang="es-CL" sz="2000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723935-F781-4D6C-A8FF-62E0B48CA654}"/>
              </a:ext>
            </a:extLst>
          </p:cNvPr>
          <p:cNvSpPr txBox="1"/>
          <p:nvPr/>
        </p:nvSpPr>
        <p:spPr>
          <a:xfrm>
            <a:off x="4279300" y="4273827"/>
            <a:ext cx="2816966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Ja, </a:t>
            </a:r>
            <a:r>
              <a:rPr lang="es-CL" sz="2000" dirty="0" err="1"/>
              <a:t>viel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Tennis</a:t>
            </a:r>
            <a:r>
              <a:rPr lang="es-CL" sz="2000" dirty="0"/>
              <a:t> </a:t>
            </a:r>
            <a:r>
              <a:rPr lang="es-CL" sz="2000" dirty="0" err="1"/>
              <a:t>spielen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reiten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Fußball</a:t>
            </a:r>
            <a:r>
              <a:rPr lang="es-CL" sz="20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Profisportler</a:t>
            </a:r>
            <a:r>
              <a:rPr lang="es-CL" sz="2000" dirty="0"/>
              <a:t>: </a:t>
            </a:r>
            <a:r>
              <a:rPr lang="es-CL" sz="2000" dirty="0" err="1"/>
              <a:t>vielleicht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Wie</a:t>
            </a:r>
            <a:r>
              <a:rPr lang="es-CL" sz="2000" dirty="0"/>
              <a:t> </a:t>
            </a:r>
            <a:r>
              <a:rPr lang="es-CL" sz="2000" dirty="0" err="1"/>
              <a:t>oft</a:t>
            </a:r>
            <a:r>
              <a:rPr lang="es-CL" sz="2000" dirty="0"/>
              <a:t>: jeden Tag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8448FB-9C02-4928-930B-F085669FD3C9}"/>
              </a:ext>
            </a:extLst>
          </p:cNvPr>
          <p:cNvSpPr txBox="1"/>
          <p:nvPr/>
        </p:nvSpPr>
        <p:spPr>
          <a:xfrm>
            <a:off x="7241161" y="4273826"/>
            <a:ext cx="4752056" cy="2246769"/>
          </a:xfrm>
          <a:prstGeom prst="rect">
            <a:avLst/>
          </a:prstGeom>
          <a:solidFill>
            <a:srgbClr val="A9D494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000" dirty="0"/>
              <a:t>Ja, </a:t>
            </a:r>
            <a:r>
              <a:rPr lang="es-CL" sz="2000" dirty="0" err="1"/>
              <a:t>ich</a:t>
            </a:r>
            <a:r>
              <a:rPr lang="es-CL" sz="2000" dirty="0"/>
              <a:t> </a:t>
            </a:r>
            <a:r>
              <a:rPr lang="es-CL" sz="2000" dirty="0" err="1"/>
              <a:t>treibe</a:t>
            </a:r>
            <a:r>
              <a:rPr lang="es-CL" sz="2000" dirty="0"/>
              <a:t> </a:t>
            </a:r>
            <a:r>
              <a:rPr lang="es-CL" sz="2000" dirty="0" err="1"/>
              <a:t>viel</a:t>
            </a:r>
            <a:r>
              <a:rPr lang="es-CL" sz="2000" dirty="0"/>
              <a:t> Sport!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_______________________________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471E06-3787-43CC-8709-2C5070764EC9}"/>
              </a:ext>
            </a:extLst>
          </p:cNvPr>
          <p:cNvSpPr txBox="1"/>
          <p:nvPr/>
        </p:nvSpPr>
        <p:spPr>
          <a:xfrm>
            <a:off x="198783" y="3764412"/>
            <a:ext cx="347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>
                <a:solidFill>
                  <a:schemeClr val="accent2">
                    <a:lumMod val="50000"/>
                  </a:schemeClr>
                </a:solidFill>
              </a:rPr>
              <a:t>Christel</a:t>
            </a:r>
            <a:endParaRPr lang="es-C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72C41B-EAB0-4A88-9391-F919C7A7B5DC}"/>
              </a:ext>
            </a:extLst>
          </p:cNvPr>
          <p:cNvSpPr txBox="1"/>
          <p:nvPr/>
        </p:nvSpPr>
        <p:spPr>
          <a:xfrm>
            <a:off x="4246732" y="3812161"/>
            <a:ext cx="284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>
                <a:solidFill>
                  <a:schemeClr val="accent2">
                    <a:lumMod val="50000"/>
                  </a:schemeClr>
                </a:solidFill>
              </a:rPr>
              <a:t>Franziska</a:t>
            </a:r>
            <a:endParaRPr lang="es-C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https://upload.wikimedia.org/wikipedia/commons/a/ad/2014-02-27_Freispruch_f%C3%BCr_Christian_Wulff%2C_%28062%29_Fernsehmoderatorin_und_Journalistin_Sarah_Tacke_vor_dem_Landgericht_Hannover_am_Mikrofon_f%C3%BCr_den_Fernsehsender_PHOENIX.JPG">
            <a:extLst>
              <a:ext uri="{FF2B5EF4-FFF2-40B4-BE49-F238E27FC236}">
                <a16:creationId xmlns:a16="http://schemas.microsoft.com/office/drawing/2014/main" id="{F6BA1E2E-D6C9-419D-99A9-AE102CA6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18" y="1689653"/>
            <a:ext cx="1606784" cy="24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adyworks.de/WebRoot/Store12/Shops/5c3290b7-e600-4de4-ab4f-945e1e8316a0/MediaGallery/_MG_1994klein.jpg">
            <a:extLst>
              <a:ext uri="{FF2B5EF4-FFF2-40B4-BE49-F238E27FC236}">
                <a16:creationId xmlns:a16="http://schemas.microsoft.com/office/drawing/2014/main" id="{65B1CCC3-A15A-4A71-9648-78F62B7D6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9259" r="28122" b="52964"/>
          <a:stretch/>
        </p:blipFill>
        <p:spPr bwMode="auto">
          <a:xfrm>
            <a:off x="5670056" y="1689653"/>
            <a:ext cx="1697865" cy="24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503006" y="92475"/>
            <a:ext cx="11263745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s-CL" sz="5400" i="1" dirty="0"/>
              <a:t>Interview: </a:t>
            </a:r>
            <a:r>
              <a:rPr lang="es-CL" sz="5400" i="1" dirty="0" err="1"/>
              <a:t>schreib</a:t>
            </a:r>
            <a:r>
              <a:rPr lang="es-CL" sz="5400" i="1" dirty="0"/>
              <a:t> die </a:t>
            </a:r>
            <a:r>
              <a:rPr lang="es-CL" sz="5400" i="1" dirty="0" err="1"/>
              <a:t>Antworten</a:t>
            </a:r>
            <a:r>
              <a:rPr lang="es-CL" sz="5400" i="1" dirty="0"/>
              <a:t> </a:t>
            </a:r>
            <a:r>
              <a:rPr lang="es-CL" sz="5400" i="1" dirty="0" err="1"/>
              <a:t>auf</a:t>
            </a:r>
            <a:r>
              <a:rPr lang="es-CL" sz="5400" i="1" dirty="0"/>
              <a:t> die </a:t>
            </a:r>
            <a:r>
              <a:rPr lang="es-CL" sz="5400" i="1" dirty="0" err="1"/>
              <a:t>Fragen</a:t>
            </a:r>
            <a:r>
              <a:rPr lang="es-CL" sz="5400" i="1" dirty="0"/>
              <a:t> </a:t>
            </a:r>
            <a:r>
              <a:rPr lang="es-CL" sz="5400" i="1" dirty="0" err="1"/>
              <a:t>wie</a:t>
            </a:r>
            <a:r>
              <a:rPr lang="es-CL" sz="5400" i="1" dirty="0"/>
              <a:t> </a:t>
            </a:r>
            <a:r>
              <a:rPr lang="es-CL" sz="5400" i="1" dirty="0" err="1"/>
              <a:t>im</a:t>
            </a:r>
            <a:r>
              <a:rPr lang="es-CL" sz="5400" i="1" dirty="0"/>
              <a:t> </a:t>
            </a:r>
            <a:r>
              <a:rPr lang="es-CL" sz="5400" i="1" dirty="0" err="1"/>
              <a:t>Beispiel</a:t>
            </a:r>
            <a:r>
              <a:rPr lang="es-CL" sz="5400" i="1" dirty="0"/>
              <a:t>. </a:t>
            </a:r>
            <a:endParaRPr lang="es-CL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DAEF67-700A-4ABB-8561-371BA7C41C56}"/>
              </a:ext>
            </a:extLst>
          </p:cNvPr>
          <p:cNvSpPr txBox="1"/>
          <p:nvPr/>
        </p:nvSpPr>
        <p:spPr>
          <a:xfrm>
            <a:off x="198783" y="4273827"/>
            <a:ext cx="3776294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Treibst</a:t>
            </a:r>
            <a:r>
              <a:rPr lang="es-CL" sz="2000" dirty="0"/>
              <a:t> du Sport?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Was</a:t>
            </a:r>
            <a:r>
              <a:rPr lang="es-CL" sz="2000" dirty="0"/>
              <a:t> </a:t>
            </a:r>
            <a:r>
              <a:rPr lang="es-CL" sz="2000" dirty="0" err="1"/>
              <a:t>kannst</a:t>
            </a:r>
            <a:r>
              <a:rPr lang="es-CL" sz="2000" dirty="0"/>
              <a:t> du </a:t>
            </a:r>
            <a:r>
              <a:rPr lang="es-CL" sz="2000" dirty="0" err="1"/>
              <a:t>sehr</a:t>
            </a:r>
            <a:r>
              <a:rPr lang="es-CL" sz="2000" dirty="0"/>
              <a:t> </a:t>
            </a:r>
            <a:r>
              <a:rPr lang="es-CL" sz="2000" dirty="0" err="1"/>
              <a:t>gut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Was</a:t>
            </a:r>
            <a:r>
              <a:rPr lang="es-CL" sz="2000" dirty="0"/>
              <a:t> </a:t>
            </a:r>
            <a:r>
              <a:rPr lang="es-CL" sz="2000" dirty="0" err="1"/>
              <a:t>kannst</a:t>
            </a:r>
            <a:r>
              <a:rPr lang="es-CL" sz="2000" dirty="0"/>
              <a:t> du </a:t>
            </a:r>
            <a:r>
              <a:rPr lang="es-CL" sz="2000" dirty="0" err="1"/>
              <a:t>nicht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Was</a:t>
            </a:r>
            <a:r>
              <a:rPr lang="es-CL" sz="2000" dirty="0"/>
              <a:t> </a:t>
            </a:r>
            <a:r>
              <a:rPr lang="es-CL" sz="2000" dirty="0" err="1"/>
              <a:t>ist</a:t>
            </a:r>
            <a:r>
              <a:rPr lang="es-CL" sz="2000" dirty="0"/>
              <a:t> </a:t>
            </a:r>
            <a:r>
              <a:rPr lang="es-CL" sz="2000" dirty="0" err="1"/>
              <a:t>dein</a:t>
            </a:r>
            <a:r>
              <a:rPr lang="es-CL" sz="2000" dirty="0"/>
              <a:t> </a:t>
            </a:r>
            <a:r>
              <a:rPr lang="es-CL" sz="2000" dirty="0" err="1"/>
              <a:t>Lieblingssport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Spielst</a:t>
            </a:r>
            <a:r>
              <a:rPr lang="es-CL" sz="2000" dirty="0"/>
              <a:t> du in </a:t>
            </a:r>
            <a:r>
              <a:rPr lang="es-CL" sz="2000" dirty="0" err="1"/>
              <a:t>einer</a:t>
            </a:r>
            <a:r>
              <a:rPr lang="es-CL" sz="2000" dirty="0"/>
              <a:t> </a:t>
            </a:r>
            <a:r>
              <a:rPr lang="es-CL" sz="2000" dirty="0" err="1"/>
              <a:t>Mannschaft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Willst</a:t>
            </a:r>
            <a:r>
              <a:rPr lang="es-CL" sz="2000" dirty="0"/>
              <a:t> du </a:t>
            </a:r>
            <a:r>
              <a:rPr lang="es-CL" sz="2000" dirty="0" err="1"/>
              <a:t>Profisportler</a:t>
            </a:r>
            <a:r>
              <a:rPr lang="es-CL" sz="2000" dirty="0"/>
              <a:t> </a:t>
            </a:r>
            <a:r>
              <a:rPr lang="es-CL" sz="2000" dirty="0" err="1"/>
              <a:t>werden</a:t>
            </a:r>
            <a:r>
              <a:rPr lang="es-C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Wie</a:t>
            </a:r>
            <a:r>
              <a:rPr lang="es-CL" sz="2000" dirty="0"/>
              <a:t> </a:t>
            </a:r>
            <a:r>
              <a:rPr lang="es-CL" sz="2000" dirty="0" err="1"/>
              <a:t>oft</a:t>
            </a:r>
            <a:r>
              <a:rPr lang="es-CL" sz="2000" dirty="0"/>
              <a:t> </a:t>
            </a:r>
            <a:r>
              <a:rPr lang="es-CL" sz="2000" dirty="0" err="1"/>
              <a:t>musst</a:t>
            </a:r>
            <a:r>
              <a:rPr lang="es-CL" sz="2000" dirty="0"/>
              <a:t> du </a:t>
            </a:r>
            <a:r>
              <a:rPr lang="es-CL" sz="2000" dirty="0" err="1"/>
              <a:t>trainieren</a:t>
            </a:r>
            <a:r>
              <a:rPr lang="es-CL" sz="2000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723935-F781-4D6C-A8FF-62E0B48CA654}"/>
              </a:ext>
            </a:extLst>
          </p:cNvPr>
          <p:cNvSpPr txBox="1"/>
          <p:nvPr/>
        </p:nvSpPr>
        <p:spPr>
          <a:xfrm>
            <a:off x="4127188" y="4273827"/>
            <a:ext cx="3300943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Ja, </a:t>
            </a:r>
            <a:r>
              <a:rPr lang="es-CL" sz="2000" dirty="0" err="1"/>
              <a:t>ein</a:t>
            </a:r>
            <a:r>
              <a:rPr lang="es-CL" sz="2000" dirty="0"/>
              <a:t> </a:t>
            </a:r>
            <a:r>
              <a:rPr lang="es-CL" sz="2000" dirty="0" err="1"/>
              <a:t>bisschen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surfen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joggen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Schwimmen</a:t>
            </a:r>
            <a:r>
              <a:rPr lang="es-CL" sz="20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nein</a:t>
            </a:r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Profisportler</a:t>
            </a:r>
            <a:r>
              <a:rPr lang="es-CL" sz="2000" dirty="0"/>
              <a:t>: </a:t>
            </a:r>
            <a:r>
              <a:rPr lang="es-CL" sz="2000" dirty="0" err="1"/>
              <a:t>nein</a:t>
            </a:r>
            <a:r>
              <a:rPr lang="es-CL" sz="2000" dirty="0"/>
              <a:t>, Hobby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err="1"/>
              <a:t>Wie</a:t>
            </a:r>
            <a:r>
              <a:rPr lang="es-CL" sz="2000" dirty="0"/>
              <a:t> </a:t>
            </a:r>
            <a:r>
              <a:rPr lang="es-CL" sz="2000" dirty="0" err="1"/>
              <a:t>oft</a:t>
            </a:r>
            <a:r>
              <a:rPr lang="es-CL" sz="2000" dirty="0"/>
              <a:t>: </a:t>
            </a:r>
            <a:r>
              <a:rPr lang="es-CL" sz="2000" dirty="0" err="1"/>
              <a:t>einmal</a:t>
            </a:r>
            <a:r>
              <a:rPr lang="es-CL" sz="2000" dirty="0"/>
              <a:t> die </a:t>
            </a:r>
            <a:r>
              <a:rPr lang="es-CL" sz="2000" dirty="0" err="1"/>
              <a:t>Woche</a:t>
            </a:r>
            <a:endParaRPr lang="es-CL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8448FB-9C02-4928-930B-F085669FD3C9}"/>
              </a:ext>
            </a:extLst>
          </p:cNvPr>
          <p:cNvSpPr txBox="1"/>
          <p:nvPr/>
        </p:nvSpPr>
        <p:spPr>
          <a:xfrm>
            <a:off x="7580243" y="4273826"/>
            <a:ext cx="4412974" cy="2246769"/>
          </a:xfrm>
          <a:prstGeom prst="rect">
            <a:avLst/>
          </a:prstGeom>
          <a:solidFill>
            <a:srgbClr val="A9D494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000" dirty="0"/>
              <a:t>Ja, </a:t>
            </a:r>
            <a:r>
              <a:rPr lang="es-CL" sz="2000" dirty="0" err="1"/>
              <a:t>ich</a:t>
            </a:r>
            <a:r>
              <a:rPr lang="es-CL" sz="2000" dirty="0"/>
              <a:t> </a:t>
            </a:r>
            <a:r>
              <a:rPr lang="es-CL" sz="2000" dirty="0" err="1"/>
              <a:t>treibe</a:t>
            </a:r>
            <a:r>
              <a:rPr lang="es-CL" sz="2000" dirty="0"/>
              <a:t> </a:t>
            </a:r>
            <a:r>
              <a:rPr lang="es-CL" sz="2000" dirty="0" err="1"/>
              <a:t>bisschen</a:t>
            </a:r>
            <a:r>
              <a:rPr lang="es-CL" sz="2000" dirty="0"/>
              <a:t> Sport!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____________________________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3FB4CA-8E88-4AF5-BA50-063455DC2F03}"/>
              </a:ext>
            </a:extLst>
          </p:cNvPr>
          <p:cNvSpPr txBox="1"/>
          <p:nvPr/>
        </p:nvSpPr>
        <p:spPr>
          <a:xfrm>
            <a:off x="198783" y="3764412"/>
            <a:ext cx="347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>
                <a:solidFill>
                  <a:schemeClr val="accent2">
                    <a:lumMod val="50000"/>
                  </a:schemeClr>
                </a:solidFill>
              </a:rPr>
              <a:t>Christel</a:t>
            </a:r>
            <a:endParaRPr lang="es-C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AF9734-AB98-4187-B47A-8965C857671D}"/>
              </a:ext>
            </a:extLst>
          </p:cNvPr>
          <p:cNvSpPr txBox="1"/>
          <p:nvPr/>
        </p:nvSpPr>
        <p:spPr>
          <a:xfrm>
            <a:off x="4246732" y="3812161"/>
            <a:ext cx="284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accent2">
                    <a:lumMod val="50000"/>
                  </a:schemeClr>
                </a:solidFill>
              </a:rPr>
              <a:t>Johannes</a:t>
            </a:r>
          </a:p>
        </p:txBody>
      </p:sp>
      <p:pic>
        <p:nvPicPr>
          <p:cNvPr id="11" name="Picture 2" descr="https://upload.wikimedia.org/wikipedia/commons/a/ad/2014-02-27_Freispruch_f%C3%BCr_Christian_Wulff%2C_%28062%29_Fernsehmoderatorin_und_Journalistin_Sarah_Tacke_vor_dem_Landgericht_Hannover_am_Mikrofon_f%C3%BCr_den_Fernsehsender_PHOENIX.JPG">
            <a:extLst>
              <a:ext uri="{FF2B5EF4-FFF2-40B4-BE49-F238E27FC236}">
                <a16:creationId xmlns:a16="http://schemas.microsoft.com/office/drawing/2014/main" id="{556BEF50-9AC3-438A-92E4-9DD891FF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18" y="1689653"/>
            <a:ext cx="1606784" cy="24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bs.twimg.com/media/DOlpKtjX0AIOFJG.jpg">
            <a:extLst>
              <a:ext uri="{FF2B5EF4-FFF2-40B4-BE49-F238E27FC236}">
                <a16:creationId xmlns:a16="http://schemas.microsoft.com/office/drawing/2014/main" id="{0387A0B6-953B-4883-8EDA-675ECD137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r="18261"/>
          <a:stretch/>
        </p:blipFill>
        <p:spPr bwMode="auto">
          <a:xfrm>
            <a:off x="5778500" y="1689653"/>
            <a:ext cx="1801743" cy="24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2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00300" y="2078182"/>
            <a:ext cx="8499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 err="1"/>
              <a:t>Ich</a:t>
            </a:r>
            <a:r>
              <a:rPr lang="es-CL" sz="5400" dirty="0"/>
              <a:t> </a:t>
            </a:r>
            <a:r>
              <a:rPr lang="es-CL" sz="5400" dirty="0" err="1"/>
              <a:t>möchte</a:t>
            </a:r>
            <a:r>
              <a:rPr lang="es-CL" sz="5400" dirty="0"/>
              <a:t> Sport machen</a:t>
            </a:r>
          </a:p>
          <a:p>
            <a:r>
              <a:rPr lang="es-CL" sz="5400" dirty="0" err="1"/>
              <a:t>Was</a:t>
            </a:r>
            <a:r>
              <a:rPr lang="es-CL" sz="5400" dirty="0"/>
              <a:t> </a:t>
            </a:r>
            <a:r>
              <a:rPr lang="es-CL" sz="5400" dirty="0" err="1"/>
              <a:t>brauche</a:t>
            </a:r>
            <a:r>
              <a:rPr lang="es-CL" sz="5400" dirty="0"/>
              <a:t> </a:t>
            </a:r>
            <a:r>
              <a:rPr lang="es-CL" sz="5400" dirty="0" err="1"/>
              <a:t>ich</a:t>
            </a:r>
            <a:r>
              <a:rPr lang="es-CL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058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nnisschlaeger.info/images/wilson-steam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3" y="306264"/>
            <a:ext cx="2409216" cy="24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duden.de/_media_/full/P/Pferd-201020439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512" y="3394416"/>
            <a:ext cx="2662828" cy="25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reeskier.com/wp-content/uploads/2014/09/salomon-nfx-lab-skis-20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6522">
            <a:off x="8344633" y="-340316"/>
            <a:ext cx="3200590" cy="32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polyurethanesupplierschina.com/upfile/product/high-quality-ocean-surfboard-China-cheap-customized-surfboard-professional-custom-shape-surfboard-surfboard-for-kids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18" y="1954312"/>
            <a:ext cx="2874495" cy="20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fahrrad-kaiser.de/produkt_bilder/vsf-fahrradmanufaktur-s-80-8-gang-nexus-fl-ebony-68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6" y="3683737"/>
            <a:ext cx="4038243" cy="22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46809" y="2715480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1. </a:t>
            </a:r>
            <a:r>
              <a:rPr lang="es-CL" sz="2800" dirty="0" err="1"/>
              <a:t>Tennisschläger</a:t>
            </a:r>
            <a:endParaRPr lang="es-CL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35003" y="6111334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2. </a:t>
            </a:r>
            <a:r>
              <a:rPr lang="es-CL" sz="2800" dirty="0" err="1"/>
              <a:t>Radfahren</a:t>
            </a:r>
            <a:endParaRPr lang="es-CL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65314" y="3876501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3. </a:t>
            </a:r>
            <a:r>
              <a:rPr lang="es-CL" sz="2800" dirty="0" err="1"/>
              <a:t>Surfbrett</a:t>
            </a:r>
            <a:endParaRPr lang="es-CL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844320" y="2156314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4. </a:t>
            </a:r>
            <a:r>
              <a:rPr lang="es-CL" sz="2800" dirty="0" err="1"/>
              <a:t>Skier</a:t>
            </a:r>
            <a:endParaRPr lang="es-CL" sz="28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049484" y="5927907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5. </a:t>
            </a:r>
            <a:r>
              <a:rPr lang="es-CL" sz="2800" dirty="0" err="1"/>
              <a:t>Pferd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1523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irmercdn.de/4/83328500/vilebrequin-badehose-moorea-rot_0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10" y="716466"/>
            <a:ext cx="1877002" cy="25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stabilo-fachmarkt.de/documents/image/91/915815/Fussball-S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2" y="3994651"/>
            <a:ext cx="2021330" cy="20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www.mifus.de/out/pictures/master/product/1/4016096130xxx_inliner-blauschwarz-mont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20" y="838810"/>
            <a:ext cx="2254538" cy="22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www.duden.de/_media_/full/J/Jogginganzug-2010205493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03" y="2319214"/>
            <a:ext cx="2032576" cy="33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42239" y="2955962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6. </a:t>
            </a:r>
            <a:r>
              <a:rPr lang="es-CL" sz="2800" dirty="0" err="1"/>
              <a:t>Badehose</a:t>
            </a:r>
            <a:endParaRPr lang="es-CL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907976" y="3095227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7. </a:t>
            </a:r>
            <a:r>
              <a:rPr lang="es-CL" sz="2800" dirty="0" err="1"/>
              <a:t>Inlineskates</a:t>
            </a:r>
            <a:endParaRPr lang="es-CL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69978" y="5973355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8. </a:t>
            </a:r>
            <a:r>
              <a:rPr lang="es-CL" sz="2800" dirty="0" err="1"/>
              <a:t>Ball</a:t>
            </a:r>
            <a:endParaRPr lang="es-CL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191503" y="5489414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9. </a:t>
            </a:r>
            <a:r>
              <a:rPr lang="es-CL" sz="2800" dirty="0" err="1"/>
              <a:t>Jogginganzug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3688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6864" y="1153391"/>
            <a:ext cx="972007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6600" i="1" dirty="0" err="1"/>
              <a:t>gehen</a:t>
            </a:r>
            <a:endParaRPr lang="es-CL" sz="6600" i="1" dirty="0"/>
          </a:p>
          <a:p>
            <a:pPr marL="0" indent="0">
              <a:buNone/>
            </a:pPr>
            <a:r>
              <a:rPr lang="es-CL" sz="3600" dirty="0" err="1"/>
              <a:t>ich</a:t>
            </a:r>
            <a:r>
              <a:rPr lang="es-CL" sz="3600" dirty="0"/>
              <a:t> </a:t>
            </a:r>
            <a:r>
              <a:rPr lang="es-CL" sz="3600" dirty="0" err="1"/>
              <a:t>gehe</a:t>
            </a:r>
            <a:endParaRPr lang="es-CL" sz="3600" dirty="0"/>
          </a:p>
          <a:p>
            <a:pPr marL="0" indent="0">
              <a:buNone/>
            </a:pPr>
            <a:r>
              <a:rPr lang="es-CL" sz="3600" dirty="0"/>
              <a:t>du </a:t>
            </a:r>
            <a:r>
              <a:rPr lang="es-CL" sz="3600" dirty="0" err="1"/>
              <a:t>gehst</a:t>
            </a:r>
            <a:endParaRPr lang="es-CL" sz="3600" dirty="0"/>
          </a:p>
          <a:p>
            <a:pPr marL="0" indent="0">
              <a:buNone/>
            </a:pPr>
            <a:r>
              <a:rPr lang="es-CL" sz="3600" dirty="0" err="1"/>
              <a:t>er</a:t>
            </a:r>
            <a:r>
              <a:rPr lang="es-CL" sz="3600" dirty="0"/>
              <a:t>, </a:t>
            </a:r>
            <a:r>
              <a:rPr lang="es-CL" sz="3600" dirty="0" err="1"/>
              <a:t>sie</a:t>
            </a:r>
            <a:r>
              <a:rPr lang="es-CL" sz="3600" dirty="0"/>
              <a:t>, es </a:t>
            </a:r>
            <a:r>
              <a:rPr lang="es-CL" sz="3600" dirty="0" err="1"/>
              <a:t>geht</a:t>
            </a:r>
            <a:endParaRPr lang="es-CL" sz="3600" dirty="0"/>
          </a:p>
          <a:p>
            <a:pPr marL="0" indent="0">
              <a:buNone/>
            </a:pPr>
            <a:r>
              <a:rPr lang="es-CL" sz="3600" dirty="0" err="1"/>
              <a:t>wir</a:t>
            </a:r>
            <a:r>
              <a:rPr lang="es-CL" sz="3600" dirty="0"/>
              <a:t> </a:t>
            </a:r>
            <a:r>
              <a:rPr lang="es-CL" sz="3600" dirty="0" err="1"/>
              <a:t>gehen</a:t>
            </a:r>
            <a:endParaRPr lang="es-CL" sz="3600" dirty="0"/>
          </a:p>
          <a:p>
            <a:pPr marL="0" indent="0">
              <a:buNone/>
            </a:pPr>
            <a:r>
              <a:rPr lang="es-CL" sz="3600" dirty="0" err="1"/>
              <a:t>ihr</a:t>
            </a:r>
            <a:r>
              <a:rPr lang="es-CL" sz="3600" dirty="0"/>
              <a:t> </a:t>
            </a:r>
            <a:r>
              <a:rPr lang="es-CL" sz="3600" dirty="0" err="1"/>
              <a:t>geht</a:t>
            </a:r>
            <a:endParaRPr lang="es-CL" sz="3600" dirty="0"/>
          </a:p>
          <a:p>
            <a:pPr marL="0" indent="0">
              <a:buNone/>
            </a:pPr>
            <a:r>
              <a:rPr lang="es-CL" sz="3600" dirty="0" err="1"/>
              <a:t>Sie</a:t>
            </a:r>
            <a:r>
              <a:rPr lang="es-CL" sz="3600" dirty="0"/>
              <a:t> </a:t>
            </a:r>
            <a:r>
              <a:rPr lang="es-CL" sz="3600" dirty="0" err="1"/>
              <a:t>gehen</a:t>
            </a:r>
            <a:endParaRPr lang="es-CL" sz="36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848445" y="2238557"/>
            <a:ext cx="6879265" cy="205699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s-CL" sz="6600" i="1" dirty="0" err="1"/>
              <a:t>Wir</a:t>
            </a:r>
            <a:r>
              <a:rPr lang="es-CL" sz="6600" i="1" dirty="0"/>
              <a:t> </a:t>
            </a:r>
            <a:r>
              <a:rPr lang="es-CL" sz="6600" i="1" dirty="0" err="1"/>
              <a:t>gehen</a:t>
            </a:r>
            <a:r>
              <a:rPr lang="es-CL" sz="6600" i="1" dirty="0"/>
              <a:t> </a:t>
            </a:r>
            <a:r>
              <a:rPr lang="es-CL" sz="6600" i="1" dirty="0" err="1"/>
              <a:t>morgen</a:t>
            </a:r>
            <a:r>
              <a:rPr lang="es-CL" sz="6600" i="1" dirty="0"/>
              <a:t> </a:t>
            </a:r>
            <a:r>
              <a:rPr lang="es-CL" sz="6600" i="1" dirty="0" err="1"/>
              <a:t>Fußball</a:t>
            </a:r>
            <a:r>
              <a:rPr lang="es-CL" sz="6600" i="1" dirty="0"/>
              <a:t> </a:t>
            </a:r>
            <a:r>
              <a:rPr lang="es-CL" sz="6600" i="1" dirty="0" err="1"/>
              <a:t>spielen</a:t>
            </a:r>
            <a:r>
              <a:rPr lang="es-CL" sz="6600" i="1" dirty="0"/>
              <a:t>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8517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7771" y="1964768"/>
            <a:ext cx="972007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5400" i="1" dirty="0" err="1"/>
              <a:t>können</a:t>
            </a:r>
            <a:endParaRPr lang="es-CL" sz="5400" i="1" dirty="0"/>
          </a:p>
          <a:p>
            <a:pPr marL="0" indent="0">
              <a:buNone/>
            </a:pPr>
            <a:r>
              <a:rPr lang="es-CL" sz="2800" dirty="0" err="1"/>
              <a:t>ich</a:t>
            </a:r>
            <a:endParaRPr lang="es-CL" sz="2800" dirty="0"/>
          </a:p>
          <a:p>
            <a:pPr marL="0" indent="0">
              <a:buNone/>
            </a:pPr>
            <a:r>
              <a:rPr lang="es-CL" sz="2800" dirty="0"/>
              <a:t>du</a:t>
            </a:r>
          </a:p>
          <a:p>
            <a:pPr marL="0" indent="0">
              <a:buNone/>
            </a:pPr>
            <a:r>
              <a:rPr lang="es-CL" sz="2800" dirty="0" err="1"/>
              <a:t>er</a:t>
            </a:r>
            <a:r>
              <a:rPr lang="es-CL" sz="2800" dirty="0"/>
              <a:t>, </a:t>
            </a:r>
            <a:r>
              <a:rPr lang="es-CL" sz="2800" dirty="0" err="1"/>
              <a:t>sie</a:t>
            </a:r>
            <a:r>
              <a:rPr lang="es-CL" sz="2800" dirty="0"/>
              <a:t>, es</a:t>
            </a:r>
          </a:p>
          <a:p>
            <a:pPr marL="0" indent="0">
              <a:buNone/>
            </a:pPr>
            <a:r>
              <a:rPr lang="es-CL" sz="2800" dirty="0" err="1"/>
              <a:t>wir</a:t>
            </a:r>
            <a:endParaRPr lang="es-CL" sz="2800" dirty="0"/>
          </a:p>
          <a:p>
            <a:pPr marL="0" indent="0">
              <a:buNone/>
            </a:pPr>
            <a:r>
              <a:rPr lang="es-CL" sz="2800" dirty="0" err="1"/>
              <a:t>ihr</a:t>
            </a:r>
            <a:endParaRPr lang="es-CL" sz="2800" dirty="0"/>
          </a:p>
          <a:p>
            <a:pPr marL="0" indent="0">
              <a:buNone/>
            </a:pPr>
            <a:r>
              <a:rPr lang="es-CL" sz="2800" dirty="0" err="1"/>
              <a:t>Sie</a:t>
            </a:r>
            <a:endParaRPr lang="es-CL" sz="28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631843" y="1998556"/>
            <a:ext cx="4237149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s-CL" sz="5400" i="1" dirty="0" err="1"/>
              <a:t>wollen</a:t>
            </a:r>
            <a:endParaRPr lang="es-CL" sz="5400" i="1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ich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/>
              <a:t>du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er</a:t>
            </a:r>
            <a:r>
              <a:rPr lang="es-CL" sz="2800" dirty="0"/>
              <a:t>, </a:t>
            </a:r>
            <a:r>
              <a:rPr lang="es-CL" sz="2800" dirty="0" err="1"/>
              <a:t>sie</a:t>
            </a:r>
            <a:r>
              <a:rPr lang="es-CL" sz="2800" dirty="0"/>
              <a:t>, es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wir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ihr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Sie</a:t>
            </a:r>
            <a:endParaRPr lang="es-CL" sz="28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72012" y="1988351"/>
            <a:ext cx="4237149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s-CL" sz="5400" i="1" dirty="0" err="1"/>
              <a:t>müssen</a:t>
            </a:r>
            <a:endParaRPr lang="es-CL" sz="5400" i="1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ich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/>
              <a:t>du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er</a:t>
            </a:r>
            <a:r>
              <a:rPr lang="es-CL" sz="2800" dirty="0"/>
              <a:t>, </a:t>
            </a:r>
            <a:r>
              <a:rPr lang="es-CL" sz="2800" dirty="0" err="1"/>
              <a:t>sie</a:t>
            </a:r>
            <a:r>
              <a:rPr lang="es-CL" sz="2800" dirty="0"/>
              <a:t>, es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wir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ihr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Sie</a:t>
            </a:r>
            <a:endParaRPr lang="es-CL" sz="28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46975" y="257754"/>
            <a:ext cx="10393250" cy="104801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s-CL" sz="5400" i="1" dirty="0" err="1"/>
              <a:t>Modalverben</a:t>
            </a: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s-CL" sz="4400" i="1" dirty="0" err="1"/>
              <a:t>ergänze</a:t>
            </a:r>
            <a:r>
              <a:rPr lang="es-CL" sz="4400" i="1" dirty="0"/>
              <a:t> </a:t>
            </a:r>
            <a:r>
              <a:rPr lang="es-CL" sz="4400" i="1" dirty="0" err="1"/>
              <a:t>mit</a:t>
            </a:r>
            <a:r>
              <a:rPr lang="es-CL" sz="4400" i="1" dirty="0"/>
              <a:t> der </a:t>
            </a:r>
            <a:r>
              <a:rPr lang="es-CL" sz="4400" i="1" dirty="0" err="1"/>
              <a:t>passenden</a:t>
            </a:r>
            <a:r>
              <a:rPr lang="es-CL" sz="4400" i="1" dirty="0"/>
              <a:t> </a:t>
            </a:r>
            <a:r>
              <a:rPr lang="es-CL" sz="4400" i="1" dirty="0" err="1"/>
              <a:t>Konjugation</a:t>
            </a:r>
            <a:r>
              <a:rPr lang="es-CL" sz="4400" i="1"/>
              <a:t>!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2876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7771" y="1964768"/>
            <a:ext cx="972007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5400" i="1" dirty="0" err="1"/>
              <a:t>sollen</a:t>
            </a:r>
            <a:endParaRPr lang="es-CL" sz="5400" i="1" dirty="0"/>
          </a:p>
          <a:p>
            <a:pPr marL="0" indent="0">
              <a:buNone/>
            </a:pPr>
            <a:r>
              <a:rPr lang="es-CL" sz="2800" dirty="0" err="1"/>
              <a:t>ich</a:t>
            </a:r>
            <a:endParaRPr lang="es-CL" sz="2800" dirty="0"/>
          </a:p>
          <a:p>
            <a:pPr marL="0" indent="0">
              <a:buNone/>
            </a:pPr>
            <a:r>
              <a:rPr lang="es-CL" sz="2800" dirty="0"/>
              <a:t>du</a:t>
            </a:r>
          </a:p>
          <a:p>
            <a:pPr marL="0" indent="0">
              <a:buNone/>
            </a:pPr>
            <a:r>
              <a:rPr lang="es-CL" sz="2800" dirty="0" err="1"/>
              <a:t>er</a:t>
            </a:r>
            <a:r>
              <a:rPr lang="es-CL" sz="2800" dirty="0"/>
              <a:t>, </a:t>
            </a:r>
            <a:r>
              <a:rPr lang="es-CL" sz="2800" dirty="0" err="1"/>
              <a:t>sie</a:t>
            </a:r>
            <a:r>
              <a:rPr lang="es-CL" sz="2800" dirty="0"/>
              <a:t>, es</a:t>
            </a:r>
          </a:p>
          <a:p>
            <a:pPr marL="0" indent="0">
              <a:buNone/>
            </a:pPr>
            <a:r>
              <a:rPr lang="es-CL" sz="2800" dirty="0" err="1"/>
              <a:t>wir</a:t>
            </a:r>
            <a:endParaRPr lang="es-CL" sz="2800" dirty="0"/>
          </a:p>
          <a:p>
            <a:pPr marL="0" indent="0">
              <a:buNone/>
            </a:pPr>
            <a:r>
              <a:rPr lang="es-CL" sz="2800" dirty="0" err="1"/>
              <a:t>ihr</a:t>
            </a:r>
            <a:endParaRPr lang="es-CL" sz="2800" dirty="0"/>
          </a:p>
          <a:p>
            <a:pPr marL="0" indent="0">
              <a:buNone/>
            </a:pPr>
            <a:r>
              <a:rPr lang="es-CL" sz="2800" dirty="0" err="1"/>
              <a:t>Sie</a:t>
            </a:r>
            <a:endParaRPr lang="es-CL" sz="28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631843" y="1998556"/>
            <a:ext cx="4237149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s-CL" sz="5400" i="1" dirty="0" err="1"/>
              <a:t>möchten</a:t>
            </a:r>
            <a:endParaRPr lang="es-CL" sz="5400" i="1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ich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/>
              <a:t>du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er</a:t>
            </a:r>
            <a:r>
              <a:rPr lang="es-CL" sz="2800" dirty="0"/>
              <a:t>, </a:t>
            </a:r>
            <a:r>
              <a:rPr lang="es-CL" sz="2800" dirty="0" err="1"/>
              <a:t>sie</a:t>
            </a:r>
            <a:r>
              <a:rPr lang="es-CL" sz="2800" dirty="0"/>
              <a:t>, es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wir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ihr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Sie</a:t>
            </a:r>
            <a:endParaRPr lang="es-CL" sz="28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72012" y="1988351"/>
            <a:ext cx="4237149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s-CL" sz="5400" i="1" dirty="0" err="1"/>
              <a:t>dürfen</a:t>
            </a:r>
            <a:endParaRPr lang="es-CL" sz="5400" i="1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ich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/>
              <a:t>du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er</a:t>
            </a:r>
            <a:r>
              <a:rPr lang="es-CL" sz="2800" dirty="0"/>
              <a:t>, </a:t>
            </a:r>
            <a:r>
              <a:rPr lang="es-CL" sz="2800" dirty="0" err="1"/>
              <a:t>sie</a:t>
            </a:r>
            <a:r>
              <a:rPr lang="es-CL" sz="2800" dirty="0"/>
              <a:t>, es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wir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ihr</a:t>
            </a:r>
            <a:endParaRPr lang="es-CL" sz="2800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CL" sz="2800" dirty="0" err="1"/>
              <a:t>Sie</a:t>
            </a:r>
            <a:endParaRPr lang="es-CL" sz="28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46975" y="257754"/>
            <a:ext cx="10393250" cy="104801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s-CL" sz="5400" i="1" dirty="0" err="1"/>
              <a:t>Modalverben</a:t>
            </a: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s-CL" sz="4400" i="1" dirty="0" err="1"/>
              <a:t>ergänze</a:t>
            </a:r>
            <a:r>
              <a:rPr lang="es-CL" sz="4400" i="1" dirty="0"/>
              <a:t> </a:t>
            </a:r>
            <a:r>
              <a:rPr lang="es-CL" sz="4400" i="1" dirty="0" err="1"/>
              <a:t>mit</a:t>
            </a:r>
            <a:r>
              <a:rPr lang="es-CL" sz="4400" i="1" dirty="0"/>
              <a:t> der </a:t>
            </a:r>
            <a:r>
              <a:rPr lang="es-CL" sz="4400" i="1" dirty="0" err="1"/>
              <a:t>passenden</a:t>
            </a:r>
            <a:r>
              <a:rPr lang="es-CL" sz="4400" i="1" dirty="0"/>
              <a:t> </a:t>
            </a:r>
            <a:r>
              <a:rPr lang="es-CL" sz="4400" i="1" dirty="0" err="1"/>
              <a:t>Konjugation</a:t>
            </a:r>
            <a:r>
              <a:rPr lang="es-CL" sz="4400" i="1"/>
              <a:t>!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8419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6189" y="1779687"/>
            <a:ext cx="112637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___________ (</a:t>
            </a:r>
            <a:r>
              <a:rPr lang="es-CL" dirty="0" err="1"/>
              <a:t>gehen</a:t>
            </a:r>
            <a:r>
              <a:rPr lang="es-CL" dirty="0"/>
              <a:t>) </a:t>
            </a:r>
            <a:r>
              <a:rPr lang="es-CL" dirty="0" err="1"/>
              <a:t>wir</a:t>
            </a:r>
            <a:r>
              <a:rPr lang="de-DE" dirty="0"/>
              <a:t> Fußball </a:t>
            </a:r>
            <a:r>
              <a:rPr lang="es-CL" dirty="0" err="1"/>
              <a:t>spielen</a:t>
            </a:r>
            <a:r>
              <a:rPr lang="es-CL" dirty="0"/>
              <a:t>? </a:t>
            </a:r>
            <a:r>
              <a:rPr lang="es-CL" dirty="0" err="1"/>
              <a:t>Ich</a:t>
            </a:r>
            <a:r>
              <a:rPr lang="es-CL" dirty="0"/>
              <a:t> ___________ (</a:t>
            </a:r>
            <a:r>
              <a:rPr lang="es-CL" dirty="0" err="1"/>
              <a:t>können</a:t>
            </a:r>
            <a:r>
              <a:rPr lang="es-CL" dirty="0"/>
              <a:t>) </a:t>
            </a:r>
            <a:r>
              <a:rPr lang="es-CL" dirty="0" err="1"/>
              <a:t>nicht</a:t>
            </a:r>
            <a:r>
              <a:rPr lang="es-CL" dirty="0"/>
              <a:t>. </a:t>
            </a:r>
            <a:r>
              <a:rPr lang="es-CL" dirty="0" err="1"/>
              <a:t>Ich</a:t>
            </a:r>
            <a:r>
              <a:rPr lang="es-CL" dirty="0"/>
              <a:t> ____________(</a:t>
            </a:r>
            <a:r>
              <a:rPr lang="es-CL" dirty="0" err="1"/>
              <a:t>müssen</a:t>
            </a:r>
            <a:r>
              <a:rPr lang="es-CL" dirty="0"/>
              <a:t>) </a:t>
            </a:r>
            <a:r>
              <a:rPr lang="es-CL" dirty="0" err="1"/>
              <a:t>meine</a:t>
            </a:r>
            <a:r>
              <a:rPr lang="es-CL" dirty="0"/>
              <a:t> </a:t>
            </a:r>
            <a:r>
              <a:rPr lang="es-CL" dirty="0" err="1"/>
              <a:t>Oma</a:t>
            </a:r>
            <a:r>
              <a:rPr lang="es-CL" dirty="0"/>
              <a:t> </a:t>
            </a:r>
            <a:r>
              <a:rPr lang="es-CL" dirty="0" err="1"/>
              <a:t>besuchen</a:t>
            </a:r>
            <a:r>
              <a:rPr lang="es-C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_________ (</a:t>
            </a:r>
            <a:r>
              <a:rPr lang="es-CL" dirty="0" err="1"/>
              <a:t>gehen</a:t>
            </a:r>
            <a:r>
              <a:rPr lang="es-CL" dirty="0"/>
              <a:t>) du </a:t>
            </a:r>
            <a:r>
              <a:rPr lang="es-CL" dirty="0" err="1"/>
              <a:t>morgen</a:t>
            </a:r>
            <a:r>
              <a:rPr lang="es-CL" dirty="0"/>
              <a:t> </a:t>
            </a:r>
            <a:r>
              <a:rPr lang="es-CL" dirty="0" err="1"/>
              <a:t>joggen</a:t>
            </a:r>
            <a:r>
              <a:rPr lang="es-CL" dirty="0"/>
              <a:t>? </a:t>
            </a:r>
            <a:r>
              <a:rPr lang="es-CL" dirty="0" err="1"/>
              <a:t>Nein</a:t>
            </a:r>
            <a:r>
              <a:rPr lang="es-CL" dirty="0"/>
              <a:t>, </a:t>
            </a:r>
            <a:r>
              <a:rPr lang="es-CL" dirty="0" err="1"/>
              <a:t>Ich</a:t>
            </a:r>
            <a:r>
              <a:rPr lang="es-CL" dirty="0"/>
              <a:t> ___________ (</a:t>
            </a:r>
            <a:r>
              <a:rPr lang="es-CL" dirty="0" err="1"/>
              <a:t>wollen</a:t>
            </a:r>
            <a:r>
              <a:rPr lang="es-CL" dirty="0"/>
              <a:t>) das machen. </a:t>
            </a:r>
            <a:r>
              <a:rPr lang="es-CL" dirty="0" err="1"/>
              <a:t>Aber</a:t>
            </a:r>
            <a:r>
              <a:rPr lang="es-CL" dirty="0"/>
              <a:t> </a:t>
            </a:r>
            <a:r>
              <a:rPr lang="es-CL" dirty="0" err="1"/>
              <a:t>ich</a:t>
            </a:r>
            <a:r>
              <a:rPr lang="es-CL" dirty="0"/>
              <a:t> _________(</a:t>
            </a:r>
            <a:r>
              <a:rPr lang="es-CL" dirty="0" err="1"/>
              <a:t>müssen</a:t>
            </a:r>
            <a:r>
              <a:rPr lang="es-CL" dirty="0"/>
              <a:t>) </a:t>
            </a:r>
            <a:r>
              <a:rPr lang="es-CL" dirty="0" err="1"/>
              <a:t>mit</a:t>
            </a:r>
            <a:r>
              <a:rPr lang="es-CL" dirty="0"/>
              <a:t> </a:t>
            </a:r>
            <a:r>
              <a:rPr lang="es-CL" dirty="0" err="1"/>
              <a:t>meiner</a:t>
            </a:r>
            <a:r>
              <a:rPr lang="es-CL" dirty="0"/>
              <a:t> </a:t>
            </a:r>
            <a:r>
              <a:rPr lang="es-CL" dirty="0" err="1"/>
              <a:t>Mutter</a:t>
            </a:r>
            <a:r>
              <a:rPr lang="es-CL" dirty="0"/>
              <a:t> </a:t>
            </a:r>
            <a:r>
              <a:rPr lang="es-CL" dirty="0" err="1"/>
              <a:t>einkaufen</a:t>
            </a:r>
            <a:r>
              <a:rPr lang="es-CL" dirty="0"/>
              <a:t> </a:t>
            </a:r>
            <a:r>
              <a:rPr lang="es-CL" dirty="0" err="1"/>
              <a:t>gehen</a:t>
            </a:r>
            <a:r>
              <a:rPr lang="es-C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________________(</a:t>
            </a:r>
            <a:r>
              <a:rPr lang="es-CL" dirty="0" err="1"/>
              <a:t>gehen</a:t>
            </a:r>
            <a:r>
              <a:rPr lang="es-CL" dirty="0"/>
              <a:t>) </a:t>
            </a:r>
            <a:r>
              <a:rPr lang="es-CL" dirty="0" err="1"/>
              <a:t>ihr</a:t>
            </a:r>
            <a:r>
              <a:rPr lang="es-CL" dirty="0"/>
              <a:t> </a:t>
            </a:r>
            <a:r>
              <a:rPr lang="es-CL" dirty="0" err="1"/>
              <a:t>ins</a:t>
            </a:r>
            <a:r>
              <a:rPr lang="es-CL" dirty="0"/>
              <a:t> </a:t>
            </a:r>
            <a:r>
              <a:rPr lang="es-CL" dirty="0" err="1"/>
              <a:t>Stadion</a:t>
            </a:r>
            <a:r>
              <a:rPr lang="es-CL" dirty="0"/>
              <a:t>? </a:t>
            </a:r>
            <a:r>
              <a:rPr lang="es-CL" dirty="0" err="1"/>
              <a:t>Nein</a:t>
            </a:r>
            <a:r>
              <a:rPr lang="es-CL" dirty="0"/>
              <a:t>, </a:t>
            </a:r>
            <a:r>
              <a:rPr lang="es-CL" dirty="0" err="1"/>
              <a:t>wir</a:t>
            </a:r>
            <a:r>
              <a:rPr lang="es-CL" dirty="0"/>
              <a:t> _____________ (</a:t>
            </a:r>
            <a:r>
              <a:rPr lang="es-CL" dirty="0" err="1"/>
              <a:t>können</a:t>
            </a:r>
            <a:r>
              <a:rPr lang="es-CL" dirty="0"/>
              <a:t>) </a:t>
            </a:r>
            <a:r>
              <a:rPr lang="es-CL" dirty="0" err="1"/>
              <a:t>nicht</a:t>
            </a:r>
            <a:r>
              <a:rPr lang="es-CL" dirty="0"/>
              <a:t>. </a:t>
            </a:r>
            <a:r>
              <a:rPr lang="es-CL" dirty="0" err="1"/>
              <a:t>Wir</a:t>
            </a:r>
            <a:r>
              <a:rPr lang="es-CL" dirty="0"/>
              <a:t> ___________ (</a:t>
            </a:r>
            <a:r>
              <a:rPr lang="es-CL" dirty="0" err="1"/>
              <a:t>müssen</a:t>
            </a:r>
            <a:r>
              <a:rPr lang="es-CL" dirty="0"/>
              <a:t>) </a:t>
            </a:r>
            <a:r>
              <a:rPr lang="es-CL" dirty="0" err="1"/>
              <a:t>Hausaufgaben</a:t>
            </a:r>
            <a:r>
              <a:rPr lang="es-CL" dirty="0"/>
              <a:t> machen.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err="1"/>
              <a:t>Ihr</a:t>
            </a:r>
            <a:r>
              <a:rPr lang="es-CL" dirty="0"/>
              <a:t> ____________ (</a:t>
            </a:r>
            <a:r>
              <a:rPr lang="es-CL" dirty="0" err="1"/>
              <a:t>wollen</a:t>
            </a:r>
            <a:r>
              <a:rPr lang="es-CL" dirty="0"/>
              <a:t>) </a:t>
            </a:r>
            <a:r>
              <a:rPr lang="es-CL" dirty="0" err="1"/>
              <a:t>eine</a:t>
            </a:r>
            <a:r>
              <a:rPr lang="es-CL" dirty="0"/>
              <a:t> </a:t>
            </a:r>
            <a:r>
              <a:rPr lang="es-CL" dirty="0" err="1"/>
              <a:t>Fahrradtour</a:t>
            </a:r>
            <a:r>
              <a:rPr lang="es-CL" dirty="0"/>
              <a:t> machen. </a:t>
            </a:r>
            <a:r>
              <a:rPr lang="es-CL" dirty="0" err="1"/>
              <a:t>Ihr</a:t>
            </a:r>
            <a:r>
              <a:rPr lang="es-CL" dirty="0"/>
              <a:t> __________ (</a:t>
            </a:r>
            <a:r>
              <a:rPr lang="es-CL" dirty="0" err="1"/>
              <a:t>könnt</a:t>
            </a:r>
            <a:r>
              <a:rPr lang="es-CL" dirty="0"/>
              <a:t>) </a:t>
            </a:r>
            <a:r>
              <a:rPr lang="es-CL" dirty="0" err="1"/>
              <a:t>aber</a:t>
            </a:r>
            <a:r>
              <a:rPr lang="es-CL" dirty="0"/>
              <a:t> </a:t>
            </a:r>
            <a:r>
              <a:rPr lang="es-CL" dirty="0" err="1"/>
              <a:t>nicht</a:t>
            </a:r>
            <a:r>
              <a:rPr lang="es-CL" dirty="0"/>
              <a:t>. </a:t>
            </a:r>
            <a:r>
              <a:rPr lang="es-CL" dirty="0" err="1"/>
              <a:t>Ihr</a:t>
            </a:r>
            <a:r>
              <a:rPr lang="es-CL" dirty="0"/>
              <a:t> ____________ (</a:t>
            </a:r>
            <a:r>
              <a:rPr lang="es-CL" dirty="0" err="1"/>
              <a:t>müssen</a:t>
            </a:r>
            <a:r>
              <a:rPr lang="es-CL" dirty="0"/>
              <a:t>) zum </a:t>
            </a:r>
            <a:r>
              <a:rPr lang="es-CL" dirty="0" err="1"/>
              <a:t>Arzt</a:t>
            </a:r>
            <a:r>
              <a:rPr lang="es-CL" dirty="0"/>
              <a:t> </a:t>
            </a:r>
            <a:r>
              <a:rPr lang="es-CL" dirty="0" err="1"/>
              <a:t>gehen</a:t>
            </a:r>
            <a:r>
              <a:rPr lang="es-C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_____________(</a:t>
            </a:r>
            <a:r>
              <a:rPr lang="es-CL" dirty="0" err="1"/>
              <a:t>gehen</a:t>
            </a:r>
            <a:r>
              <a:rPr lang="es-CL" dirty="0"/>
              <a:t>) </a:t>
            </a:r>
            <a:r>
              <a:rPr lang="es-CL" dirty="0" err="1"/>
              <a:t>er</a:t>
            </a:r>
            <a:r>
              <a:rPr lang="es-CL" dirty="0"/>
              <a:t> </a:t>
            </a:r>
            <a:r>
              <a:rPr lang="es-CL" dirty="0" err="1"/>
              <a:t>ins</a:t>
            </a:r>
            <a:r>
              <a:rPr lang="es-CL" dirty="0"/>
              <a:t> </a:t>
            </a:r>
            <a:r>
              <a:rPr lang="es-CL" dirty="0" err="1"/>
              <a:t>Gebirge</a:t>
            </a:r>
            <a:r>
              <a:rPr lang="es-CL" dirty="0"/>
              <a:t>? </a:t>
            </a:r>
            <a:r>
              <a:rPr lang="es-CL" dirty="0" err="1"/>
              <a:t>Nein</a:t>
            </a:r>
            <a:r>
              <a:rPr lang="es-CL" dirty="0"/>
              <a:t>, </a:t>
            </a:r>
            <a:r>
              <a:rPr lang="es-CL" dirty="0" err="1"/>
              <a:t>er</a:t>
            </a:r>
            <a:r>
              <a:rPr lang="es-CL" dirty="0"/>
              <a:t> ____________ (</a:t>
            </a:r>
            <a:r>
              <a:rPr lang="es-CL" dirty="0" err="1"/>
              <a:t>wollen</a:t>
            </a:r>
            <a:r>
              <a:rPr lang="es-CL" dirty="0"/>
              <a:t>) </a:t>
            </a:r>
            <a:r>
              <a:rPr lang="es-CL" dirty="0" err="1"/>
              <a:t>Ski</a:t>
            </a:r>
            <a:r>
              <a:rPr lang="es-CL" dirty="0"/>
              <a:t> </a:t>
            </a:r>
            <a:r>
              <a:rPr lang="es-CL" dirty="0" err="1"/>
              <a:t>fahren</a:t>
            </a:r>
            <a:r>
              <a:rPr lang="es-CL" dirty="0"/>
              <a:t>. Er ________ (</a:t>
            </a:r>
            <a:r>
              <a:rPr lang="es-CL" dirty="0" err="1"/>
              <a:t>können</a:t>
            </a:r>
            <a:r>
              <a:rPr lang="es-CL" dirty="0"/>
              <a:t>) </a:t>
            </a:r>
            <a:r>
              <a:rPr lang="es-CL" dirty="0" err="1"/>
              <a:t>aber</a:t>
            </a:r>
            <a:r>
              <a:rPr lang="es-CL" dirty="0"/>
              <a:t> </a:t>
            </a:r>
            <a:r>
              <a:rPr lang="es-CL" dirty="0" err="1"/>
              <a:t>nicht</a:t>
            </a:r>
            <a:r>
              <a:rPr lang="es-CL" dirty="0"/>
              <a:t>. Er </a:t>
            </a:r>
            <a:r>
              <a:rPr lang="es-CL" dirty="0" err="1"/>
              <a:t>hat</a:t>
            </a:r>
            <a:r>
              <a:rPr lang="es-CL" dirty="0"/>
              <a:t> </a:t>
            </a:r>
            <a:r>
              <a:rPr lang="es-CL" dirty="0" err="1"/>
              <a:t>keine</a:t>
            </a:r>
            <a:r>
              <a:rPr lang="es-CL" dirty="0"/>
              <a:t> </a:t>
            </a:r>
            <a:r>
              <a:rPr lang="es-CL" dirty="0" err="1"/>
              <a:t>Skier</a:t>
            </a:r>
            <a:r>
              <a:rPr lang="es-C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____________________ (</a:t>
            </a:r>
            <a:r>
              <a:rPr lang="es-CL" dirty="0" err="1"/>
              <a:t>können</a:t>
            </a:r>
            <a:r>
              <a:rPr lang="es-CL" dirty="0"/>
              <a:t>) du </a:t>
            </a:r>
            <a:r>
              <a:rPr lang="es-CL" dirty="0" err="1"/>
              <a:t>morgen</a:t>
            </a:r>
            <a:r>
              <a:rPr lang="es-CL" dirty="0"/>
              <a:t> </a:t>
            </a:r>
            <a:r>
              <a:rPr lang="es-CL" dirty="0" err="1"/>
              <a:t>surfen</a:t>
            </a:r>
            <a:r>
              <a:rPr lang="es-CL" dirty="0"/>
              <a:t>? Ja! </a:t>
            </a:r>
            <a:r>
              <a:rPr lang="es-CL" dirty="0" err="1"/>
              <a:t>Ich</a:t>
            </a:r>
            <a:r>
              <a:rPr lang="es-CL" dirty="0"/>
              <a:t> _____________ (</a:t>
            </a:r>
            <a:r>
              <a:rPr lang="es-CL" dirty="0" err="1"/>
              <a:t>können</a:t>
            </a:r>
            <a:r>
              <a:rPr lang="es-CL" dirty="0"/>
              <a:t>) </a:t>
            </a:r>
            <a:r>
              <a:rPr lang="es-CL" dirty="0" err="1"/>
              <a:t>morgen</a:t>
            </a:r>
            <a:r>
              <a:rPr lang="es-CL" dirty="0"/>
              <a:t>. </a:t>
            </a:r>
            <a:r>
              <a:rPr lang="es-CL" dirty="0" err="1"/>
              <a:t>Ich</a:t>
            </a:r>
            <a:r>
              <a:rPr lang="es-CL" dirty="0"/>
              <a:t> </a:t>
            </a:r>
            <a:r>
              <a:rPr lang="es-CL" dirty="0" err="1"/>
              <a:t>habe</a:t>
            </a:r>
            <a:r>
              <a:rPr lang="es-CL" dirty="0"/>
              <a:t> </a:t>
            </a:r>
            <a:r>
              <a:rPr lang="es-CL" dirty="0" err="1"/>
              <a:t>ein</a:t>
            </a:r>
            <a:r>
              <a:rPr lang="es-CL" dirty="0"/>
              <a:t> </a:t>
            </a:r>
            <a:r>
              <a:rPr lang="es-CL" dirty="0" err="1"/>
              <a:t>schönes</a:t>
            </a:r>
            <a:r>
              <a:rPr lang="es-CL" dirty="0"/>
              <a:t> </a:t>
            </a:r>
            <a:r>
              <a:rPr lang="es-CL" dirty="0" err="1"/>
              <a:t>Surfbrett</a:t>
            </a:r>
            <a:r>
              <a:rPr lang="es-C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_______________________ (</a:t>
            </a:r>
            <a:r>
              <a:rPr lang="es-CL" dirty="0" err="1"/>
              <a:t>können</a:t>
            </a:r>
            <a:r>
              <a:rPr lang="es-CL" dirty="0"/>
              <a:t>) </a:t>
            </a:r>
            <a:r>
              <a:rPr lang="es-CL" dirty="0" err="1"/>
              <a:t>Juli</a:t>
            </a:r>
            <a:r>
              <a:rPr lang="es-CL" dirty="0"/>
              <a:t> </a:t>
            </a:r>
            <a:r>
              <a:rPr lang="es-CL" dirty="0" err="1"/>
              <a:t>und</a:t>
            </a:r>
            <a:r>
              <a:rPr lang="es-CL" dirty="0"/>
              <a:t> Judith </a:t>
            </a:r>
            <a:r>
              <a:rPr lang="es-CL" dirty="0" err="1"/>
              <a:t>morgen</a:t>
            </a:r>
            <a:r>
              <a:rPr lang="es-CL" dirty="0"/>
              <a:t> </a:t>
            </a:r>
            <a:r>
              <a:rPr lang="es-CL" dirty="0" err="1"/>
              <a:t>reiten</a:t>
            </a:r>
            <a:r>
              <a:rPr lang="es-CL" dirty="0"/>
              <a:t>? </a:t>
            </a:r>
            <a:r>
              <a:rPr lang="es-CL" dirty="0" err="1"/>
              <a:t>Nein</a:t>
            </a:r>
            <a:r>
              <a:rPr lang="es-CL" dirty="0"/>
              <a:t>. </a:t>
            </a:r>
            <a:r>
              <a:rPr lang="es-CL" dirty="0" err="1"/>
              <a:t>Sie</a:t>
            </a:r>
            <a:r>
              <a:rPr lang="es-CL" dirty="0"/>
              <a:t> _____________ (</a:t>
            </a:r>
            <a:r>
              <a:rPr lang="es-CL" dirty="0" err="1"/>
              <a:t>können</a:t>
            </a:r>
            <a:r>
              <a:rPr lang="es-CL" dirty="0"/>
              <a:t>) </a:t>
            </a:r>
            <a:r>
              <a:rPr lang="es-CL" dirty="0" err="1"/>
              <a:t>nicht</a:t>
            </a:r>
            <a:r>
              <a:rPr lang="es-CL" dirty="0"/>
              <a:t>. </a:t>
            </a:r>
            <a:r>
              <a:rPr lang="es-CL" dirty="0" err="1"/>
              <a:t>Ihr</a:t>
            </a:r>
            <a:r>
              <a:rPr lang="es-CL" dirty="0"/>
              <a:t> </a:t>
            </a:r>
            <a:r>
              <a:rPr lang="es-CL" dirty="0" err="1"/>
              <a:t>Pferd</a:t>
            </a:r>
            <a:r>
              <a:rPr lang="es-CL" dirty="0"/>
              <a:t> </a:t>
            </a:r>
            <a:r>
              <a:rPr lang="es-CL" dirty="0" err="1"/>
              <a:t>ist</a:t>
            </a:r>
            <a:r>
              <a:rPr lang="es-CL" dirty="0"/>
              <a:t> </a:t>
            </a:r>
            <a:r>
              <a:rPr lang="es-CL" dirty="0" err="1"/>
              <a:t>krank</a:t>
            </a:r>
            <a:r>
              <a:rPr lang="es-CL" dirty="0"/>
              <a:t>. </a:t>
            </a:r>
            <a:r>
              <a:rPr lang="es-CL" dirty="0">
                <a:sym typeface="Wingdings" panose="05000000000000000000" pitchFamily="2" charset="2"/>
              </a:rPr>
              <a:t> 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>
                <a:sym typeface="Wingdings" panose="05000000000000000000" pitchFamily="2" charset="2"/>
              </a:rPr>
              <a:t>_______________________ (</a:t>
            </a:r>
            <a:r>
              <a:rPr lang="es-CL" dirty="0" err="1">
                <a:sym typeface="Wingdings" panose="05000000000000000000" pitchFamily="2" charset="2"/>
              </a:rPr>
              <a:t>gehen</a:t>
            </a:r>
            <a:r>
              <a:rPr lang="es-CL" dirty="0">
                <a:sym typeface="Wingdings" panose="05000000000000000000" pitchFamily="2" charset="2"/>
              </a:rPr>
              <a:t>) </a:t>
            </a:r>
            <a:r>
              <a:rPr lang="es-CL" dirty="0" err="1">
                <a:sym typeface="Wingdings" panose="05000000000000000000" pitchFamily="2" charset="2"/>
              </a:rPr>
              <a:t>ihr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morgen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ins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Schwimmbad</a:t>
            </a:r>
            <a:r>
              <a:rPr lang="es-CL" dirty="0">
                <a:sym typeface="Wingdings" panose="05000000000000000000" pitchFamily="2" charset="2"/>
              </a:rPr>
              <a:t>? </a:t>
            </a:r>
            <a:r>
              <a:rPr lang="es-CL" dirty="0" err="1">
                <a:sym typeface="Wingdings" panose="05000000000000000000" pitchFamily="2" charset="2"/>
              </a:rPr>
              <a:t>Nein</a:t>
            </a:r>
            <a:r>
              <a:rPr lang="es-CL" dirty="0">
                <a:sym typeface="Wingdings" panose="05000000000000000000" pitchFamily="2" charset="2"/>
              </a:rPr>
              <a:t>, </a:t>
            </a:r>
            <a:r>
              <a:rPr lang="es-CL" dirty="0" err="1">
                <a:sym typeface="Wingdings" panose="05000000000000000000" pitchFamily="2" charset="2"/>
              </a:rPr>
              <a:t>wir</a:t>
            </a:r>
            <a:r>
              <a:rPr lang="es-CL" dirty="0">
                <a:sym typeface="Wingdings" panose="05000000000000000000" pitchFamily="2" charset="2"/>
              </a:rPr>
              <a:t> __________ (</a:t>
            </a:r>
            <a:r>
              <a:rPr lang="es-CL" dirty="0" err="1">
                <a:sym typeface="Wingdings" panose="05000000000000000000" pitchFamily="2" charset="2"/>
              </a:rPr>
              <a:t>müssen</a:t>
            </a:r>
            <a:r>
              <a:rPr lang="es-CL" dirty="0">
                <a:sym typeface="Wingdings" panose="05000000000000000000" pitchFamily="2" charset="2"/>
              </a:rPr>
              <a:t>) </a:t>
            </a:r>
            <a:r>
              <a:rPr lang="es-CL" dirty="0" err="1">
                <a:sym typeface="Wingdings" panose="05000000000000000000" pitchFamily="2" charset="2"/>
              </a:rPr>
              <a:t>neue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Badehosen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kaufen</a:t>
            </a:r>
            <a:r>
              <a:rPr lang="es-CL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>
                <a:sym typeface="Wingdings" panose="05000000000000000000" pitchFamily="2" charset="2"/>
              </a:rPr>
              <a:t>______________________ (</a:t>
            </a:r>
            <a:r>
              <a:rPr lang="es-CL" dirty="0" err="1">
                <a:sym typeface="Wingdings" panose="05000000000000000000" pitchFamily="2" charset="2"/>
              </a:rPr>
              <a:t>gehen</a:t>
            </a:r>
            <a:r>
              <a:rPr lang="es-CL" dirty="0">
                <a:sym typeface="Wingdings" panose="05000000000000000000" pitchFamily="2" charset="2"/>
              </a:rPr>
              <a:t>) </a:t>
            </a:r>
            <a:r>
              <a:rPr lang="es-CL" dirty="0" err="1">
                <a:sym typeface="Wingdings" panose="05000000000000000000" pitchFamily="2" charset="2"/>
              </a:rPr>
              <a:t>wir</a:t>
            </a:r>
            <a:r>
              <a:rPr lang="es-CL" dirty="0">
                <a:sym typeface="Wingdings" panose="05000000000000000000" pitchFamily="2" charset="2"/>
              </a:rPr>
              <a:t> in den Park? </a:t>
            </a:r>
            <a:r>
              <a:rPr lang="es-CL" dirty="0" err="1">
                <a:sym typeface="Wingdings" panose="05000000000000000000" pitchFamily="2" charset="2"/>
              </a:rPr>
              <a:t>Ja</a:t>
            </a:r>
            <a:r>
              <a:rPr lang="es-CL" dirty="0">
                <a:sym typeface="Wingdings" panose="05000000000000000000" pitchFamily="2" charset="2"/>
              </a:rPr>
              <a:t>! </a:t>
            </a:r>
            <a:r>
              <a:rPr lang="es-CL" dirty="0" err="1">
                <a:sym typeface="Wingdings" panose="05000000000000000000" pitchFamily="2" charset="2"/>
              </a:rPr>
              <a:t>Ich</a:t>
            </a:r>
            <a:r>
              <a:rPr lang="es-CL" dirty="0">
                <a:sym typeface="Wingdings" panose="05000000000000000000" pitchFamily="2" charset="2"/>
              </a:rPr>
              <a:t> _____________ (</a:t>
            </a:r>
            <a:r>
              <a:rPr lang="es-CL" dirty="0" err="1">
                <a:sym typeface="Wingdings" panose="05000000000000000000" pitchFamily="2" charset="2"/>
              </a:rPr>
              <a:t>wollen</a:t>
            </a:r>
            <a:r>
              <a:rPr lang="es-CL" dirty="0">
                <a:sym typeface="Wingdings" panose="05000000000000000000" pitchFamily="2" charset="2"/>
              </a:rPr>
              <a:t>) </a:t>
            </a:r>
            <a:r>
              <a:rPr lang="es-CL" dirty="0" err="1">
                <a:sym typeface="Wingdings" panose="05000000000000000000" pitchFamily="2" charset="2"/>
              </a:rPr>
              <a:t>meine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neuen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Inlineskates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benutzen</a:t>
            </a:r>
            <a:r>
              <a:rPr lang="es-CL" dirty="0">
                <a:sym typeface="Wingdings" panose="05000000000000000000" pitchFamily="2" charset="2"/>
              </a:rPr>
              <a:t>.</a:t>
            </a:r>
          </a:p>
          <a:p>
            <a:endParaRPr lang="es-CL" dirty="0">
              <a:sym typeface="Wingdings" panose="05000000000000000000" pitchFamily="2" charset="2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503006" y="92475"/>
            <a:ext cx="11263745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s-CL" sz="5400" i="1" dirty="0" err="1"/>
              <a:t>Ergänze</a:t>
            </a:r>
            <a:r>
              <a:rPr lang="es-CL" sz="5400" i="1" dirty="0"/>
              <a:t> die </a:t>
            </a:r>
            <a:r>
              <a:rPr lang="es-CL" sz="5400" i="1" dirty="0" err="1"/>
              <a:t>Sätze</a:t>
            </a:r>
            <a:r>
              <a:rPr lang="es-CL" sz="5400" i="1" dirty="0"/>
              <a:t> </a:t>
            </a:r>
            <a:r>
              <a:rPr lang="es-CL" sz="5400" i="1" dirty="0" err="1"/>
              <a:t>mit</a:t>
            </a:r>
            <a:r>
              <a:rPr lang="es-CL" sz="5400" i="1" dirty="0"/>
              <a:t> den </a:t>
            </a:r>
            <a:r>
              <a:rPr lang="es-CL" sz="5400" i="1" dirty="0" err="1"/>
              <a:t>passenden</a:t>
            </a:r>
            <a:r>
              <a:rPr lang="es-CL" sz="5400" i="1" dirty="0"/>
              <a:t> </a:t>
            </a:r>
            <a:r>
              <a:rPr lang="es-CL" sz="5400" i="1" dirty="0" err="1"/>
              <a:t>Konjugationen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46787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503006" y="92475"/>
            <a:ext cx="11263745" cy="63613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endParaRPr lang="es-CL" sz="5400" i="1" dirty="0"/>
          </a:p>
          <a:p>
            <a:pPr marL="0" indent="0" algn="ctr">
              <a:buFont typeface="Tw Cen MT" panose="020B0602020104020603" pitchFamily="34" charset="0"/>
              <a:buNone/>
            </a:pPr>
            <a:r>
              <a:rPr lang="es-CL" sz="8800" i="1" dirty="0" err="1"/>
              <a:t>treibst</a:t>
            </a:r>
            <a:r>
              <a:rPr lang="es-CL" sz="8800" i="1" dirty="0"/>
              <a:t> du Sport?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2480092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</TotalTime>
  <Words>607</Words>
  <Application>Microsoft Office PowerPoint</Application>
  <PresentationFormat>Panorámica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Tw Cen MT</vt:lpstr>
      <vt:lpstr>Tw Cen MT Condensed</vt:lpstr>
      <vt:lpstr>Wingdings</vt:lpstr>
      <vt:lpstr>Wingdings 3</vt:lpstr>
      <vt:lpstr>Integral</vt:lpstr>
      <vt:lpstr>SPORT, SPORT, SPORT!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SPORT, SPORT, SPORT!</dc:title>
  <dc:creator>master2014</dc:creator>
  <cp:lastModifiedBy>Lenovo</cp:lastModifiedBy>
  <cp:revision>16</cp:revision>
  <dcterms:created xsi:type="dcterms:W3CDTF">2017-11-27T18:22:57Z</dcterms:created>
  <dcterms:modified xsi:type="dcterms:W3CDTF">2017-12-04T18:18:40Z</dcterms:modified>
</cp:coreProperties>
</file>